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8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89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0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5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1890B-1BF5-40AB-81EC-AEF282E53D29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1B9F-8A4F-4CF5-9182-913E03F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1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16162"/>
          </a:xfrm>
        </p:spPr>
        <p:txBody>
          <a:bodyPr>
            <a:normAutofit/>
          </a:bodyPr>
          <a:lstStyle/>
          <a:p>
            <a:r>
              <a:rPr lang="en-US" sz="4800" b="1" dirty="0"/>
              <a:t>Quantum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05637"/>
            <a:ext cx="9144000" cy="1786855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Tx/>
              <a:buChar char="-"/>
            </a:pPr>
            <a:r>
              <a:rPr lang="en-US" dirty="0"/>
              <a:t>Studies theoretical computation systems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Use of quantum-mechanical phenomena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Superposition and entanglement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Perform operations on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8" y="2999063"/>
            <a:ext cx="5225143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9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Quantum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8419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sz="2400" dirty="0"/>
              <a:t>Able to solve certain problems much more quickly </a:t>
            </a:r>
          </a:p>
          <a:p>
            <a:pPr>
              <a:buFontTx/>
              <a:buChar char="-"/>
            </a:pPr>
            <a:r>
              <a:rPr lang="en-US" sz="2400" dirty="0"/>
              <a:t>Shor’s algorithm</a:t>
            </a:r>
          </a:p>
          <a:p>
            <a:pPr>
              <a:buFontTx/>
              <a:buChar char="-"/>
            </a:pPr>
            <a:r>
              <a:rPr lang="en-US" sz="2400" dirty="0"/>
              <a:t>Simulation of quantum many-body systems</a:t>
            </a:r>
          </a:p>
          <a:p>
            <a:pPr>
              <a:buFontTx/>
              <a:buChar char="-"/>
            </a:pPr>
            <a:r>
              <a:rPr lang="en-US" sz="2400" dirty="0"/>
              <a:t>Simon’s algorithm</a:t>
            </a:r>
            <a:r>
              <a:rPr lang="en-US" dirty="0"/>
              <a:t> </a:t>
            </a:r>
            <a:r>
              <a:rPr lang="en-US" sz="2400" dirty="0"/>
              <a:t>etc.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9020"/>
            <a:ext cx="5834472" cy="3209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59" y="3797557"/>
            <a:ext cx="4433907" cy="27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Quantum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 err="1"/>
              <a:t>Qbits</a:t>
            </a:r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A single </a:t>
            </a:r>
            <a:r>
              <a:rPr lang="en-US" sz="2400" dirty="0" err="1"/>
              <a:t>qbit</a:t>
            </a:r>
            <a:r>
              <a:rPr lang="en-US" sz="2400" dirty="0"/>
              <a:t> can represent a “0” and “1” at the same time</a:t>
            </a:r>
          </a:p>
          <a:p>
            <a:pPr>
              <a:buFontTx/>
              <a:buChar char="-"/>
            </a:pPr>
            <a:r>
              <a:rPr lang="en-US" sz="2400" dirty="0"/>
              <a:t>Super computing power</a:t>
            </a:r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9102"/>
            <a:ext cx="7382069" cy="35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Shor’s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Runs polynomial time on a quantum computer</a:t>
            </a:r>
          </a:p>
          <a:p>
            <a:pPr>
              <a:buFontTx/>
              <a:buChar char="-"/>
            </a:pPr>
            <a:r>
              <a:rPr lang="en-US" sz="2400" dirty="0"/>
              <a:t>Factoring becomes easy</a:t>
            </a:r>
          </a:p>
          <a:p>
            <a:pPr>
              <a:buFontTx/>
              <a:buChar char="-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63" y="2756504"/>
            <a:ext cx="10022633" cy="36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6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RSA Encryption Fails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If there are sufficient </a:t>
            </a:r>
            <a:r>
              <a:rPr lang="en-US" sz="2400" dirty="0" err="1"/>
              <a:t>Qbits</a:t>
            </a:r>
            <a:r>
              <a:rPr lang="en-US" sz="2400" dirty="0"/>
              <a:t>, Shor’s algorithm could be used to break public-key cryptography</a:t>
            </a:r>
          </a:p>
          <a:p>
            <a:pPr>
              <a:buFontTx/>
              <a:buChar char="-"/>
            </a:pPr>
            <a:r>
              <a:rPr lang="en-US" sz="2400" dirty="0"/>
              <a:t>RSA scheme fails. </a:t>
            </a:r>
          </a:p>
          <a:p>
            <a:pPr>
              <a:buFontTx/>
              <a:buChar char="-"/>
            </a:pPr>
            <a:r>
              <a:rPr lang="en-US" sz="2400" dirty="0"/>
              <a:t>Assumption on intractable large number computation</a:t>
            </a:r>
          </a:p>
          <a:p>
            <a:pPr>
              <a:buFontTx/>
              <a:buChar char="-"/>
            </a:pPr>
            <a:r>
              <a:rPr lang="en-US" sz="2400" dirty="0"/>
              <a:t>However, efficient on an ideal quantum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11" y="4001294"/>
            <a:ext cx="5884178" cy="28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109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Quantum Computing</vt:lpstr>
      <vt:lpstr>Quantum Computing</vt:lpstr>
      <vt:lpstr>Quantum Computing</vt:lpstr>
      <vt:lpstr>Shor’s Algorithm</vt:lpstr>
      <vt:lpstr>RSA Encryption Fails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Xiaoquan Huang</dc:creator>
  <cp:lastModifiedBy>Xiaoquan Huang</cp:lastModifiedBy>
  <cp:revision>14</cp:revision>
  <dcterms:created xsi:type="dcterms:W3CDTF">2016-12-03T20:02:24Z</dcterms:created>
  <dcterms:modified xsi:type="dcterms:W3CDTF">2016-12-03T20:49:25Z</dcterms:modified>
</cp:coreProperties>
</file>